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088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 showGuides="1">
      <p:cViewPr varScale="1">
        <p:scale>
          <a:sx n="120" d="100"/>
          <a:sy n="120" d="100"/>
        </p:scale>
        <p:origin x="-8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76A757-D51C-441C-B41F-95C62DA2EDDB}" type="datetimeFigureOut">
              <a:rPr lang="sv-SE" smtClean="0"/>
              <a:t>2012-10-10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F281D-651B-46A9-BB47-D08789A4503E}" type="slidenum">
              <a:rPr lang="sv-SE" smtClean="0"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F281D-651B-46A9-BB47-D08789A4503E}" type="slidenum">
              <a:rPr lang="sv-SE" smtClean="0"/>
              <a:t>4</a:t>
            </a:fld>
            <a:endParaRPr lang="sv-S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3A32-3F15-41BB-A0E4-D224BF2F3A9E}" type="datetimeFigureOut">
              <a:rPr lang="sv-SE" smtClean="0"/>
              <a:pPr/>
              <a:t>2012-10-10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3A32-3F15-41BB-A0E4-D224BF2F3A9E}" type="datetimeFigureOut">
              <a:rPr lang="sv-SE" smtClean="0"/>
              <a:pPr/>
              <a:t>2012-10-10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3A32-3F15-41BB-A0E4-D224BF2F3A9E}" type="datetimeFigureOut">
              <a:rPr lang="sv-SE" smtClean="0"/>
              <a:pPr/>
              <a:t>2012-10-10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3A32-3F15-41BB-A0E4-D224BF2F3A9E}" type="datetimeFigureOut">
              <a:rPr lang="sv-SE" smtClean="0"/>
              <a:pPr/>
              <a:t>2012-10-10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3A32-3F15-41BB-A0E4-D224BF2F3A9E}" type="datetimeFigureOut">
              <a:rPr lang="sv-SE" smtClean="0"/>
              <a:pPr/>
              <a:t>2012-10-10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3A32-3F15-41BB-A0E4-D224BF2F3A9E}" type="datetimeFigureOut">
              <a:rPr lang="sv-SE" smtClean="0"/>
              <a:pPr/>
              <a:t>2012-10-10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3A32-3F15-41BB-A0E4-D224BF2F3A9E}" type="datetimeFigureOut">
              <a:rPr lang="sv-SE" smtClean="0"/>
              <a:pPr/>
              <a:t>2012-10-10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3A32-3F15-41BB-A0E4-D224BF2F3A9E}" type="datetimeFigureOut">
              <a:rPr lang="sv-SE" smtClean="0"/>
              <a:pPr/>
              <a:t>2012-10-10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3A32-3F15-41BB-A0E4-D224BF2F3A9E}" type="datetimeFigureOut">
              <a:rPr lang="sv-SE" smtClean="0"/>
              <a:pPr/>
              <a:t>2012-10-10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3A32-3F15-41BB-A0E4-D224BF2F3A9E}" type="datetimeFigureOut">
              <a:rPr lang="sv-SE" smtClean="0"/>
              <a:pPr/>
              <a:t>2012-10-10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Klicka på ikonen för att lägga till en bild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3A32-3F15-41BB-A0E4-D224BF2F3A9E}" type="datetimeFigureOut">
              <a:rPr lang="sv-SE" smtClean="0"/>
              <a:pPr/>
              <a:t>2012-10-10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23A32-3F15-41BB-A0E4-D224BF2F3A9E}" type="datetimeFigureOut">
              <a:rPr lang="sv-SE" smtClean="0"/>
              <a:pPr/>
              <a:t>2012-10-10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Marionett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 dirty="0"/>
          </a:p>
        </p:txBody>
      </p:sp>
      <p:pic>
        <p:nvPicPr>
          <p:cNvPr id="4" name="Bildobjekt 3" descr="DSC_03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06375" y="1"/>
            <a:ext cx="1024466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sv-SE" sz="3600" dirty="0" smtClean="0"/>
              <a:t>Budget &amp; antal aktiviteter</a:t>
            </a:r>
            <a:endParaRPr lang="sv-SE" sz="3600" dirty="0"/>
          </a:p>
        </p:txBody>
      </p:sp>
      <p:pic>
        <p:nvPicPr>
          <p:cNvPr id="5" name="Platshållare för innehåll 4" descr="antal aktivitet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1196752"/>
            <a:ext cx="4660849" cy="5328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\\Ad.stockholm.se\cli-home\ca2home005\aa18820\Documents\Askebyskolan\Skapande skola\Presentation Medioteket\skapande budget.JPG"/>
          <p:cNvPicPr>
            <a:picLocks noChangeAspect="1" noChangeArrowheads="1"/>
          </p:cNvPicPr>
          <p:nvPr/>
        </p:nvPicPr>
        <p:blipFill>
          <a:blip r:embed="rId3" cstate="print"/>
          <a:srcRect l="10770" t="9567" r="2488" b="1937"/>
          <a:stretch>
            <a:fillRect/>
          </a:stretch>
        </p:blipFill>
        <p:spPr bwMode="auto">
          <a:xfrm>
            <a:off x="35496" y="1196752"/>
            <a:ext cx="4235370" cy="5328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Platshållare för innehåll 3" descr="DSC_07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11336"/>
          <a:stretch>
            <a:fillRect/>
          </a:stretch>
        </p:blipFill>
        <p:spPr>
          <a:xfrm>
            <a:off x="-36512" y="0"/>
            <a:ext cx="9180512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latshållare för innehåll 5" descr="DSC_074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0" y="0"/>
            <a:ext cx="4572000" cy="3028207"/>
          </a:xfrm>
        </p:spPr>
      </p:pic>
      <p:pic>
        <p:nvPicPr>
          <p:cNvPr id="7" name="Bildobjekt 6" descr="DSC_0745.JPG"/>
          <p:cNvPicPr>
            <a:picLocks noChangeAspect="1"/>
          </p:cNvPicPr>
          <p:nvPr/>
        </p:nvPicPr>
        <p:blipFill>
          <a:blip r:embed="rId4" cstate="print"/>
          <a:srcRect r="1575"/>
          <a:stretch>
            <a:fillRect/>
          </a:stretch>
        </p:blipFill>
        <p:spPr>
          <a:xfrm>
            <a:off x="0" y="0"/>
            <a:ext cx="4499992" cy="3028208"/>
          </a:xfrm>
          <a:prstGeom prst="rect">
            <a:avLst/>
          </a:prstGeom>
        </p:spPr>
      </p:pic>
      <p:pic>
        <p:nvPicPr>
          <p:cNvPr id="8" name="Bildobjekt 7" descr="DSC_0735.JPG"/>
          <p:cNvPicPr>
            <a:picLocks noChangeAspect="1"/>
          </p:cNvPicPr>
          <p:nvPr/>
        </p:nvPicPr>
        <p:blipFill>
          <a:blip r:embed="rId5" cstate="print"/>
          <a:srcRect t="1865" r="29020"/>
          <a:stretch>
            <a:fillRect/>
          </a:stretch>
        </p:blipFill>
        <p:spPr>
          <a:xfrm>
            <a:off x="5006255" y="3068960"/>
            <a:ext cx="4137745" cy="3789040"/>
          </a:xfrm>
          <a:prstGeom prst="rect">
            <a:avLst/>
          </a:prstGeom>
        </p:spPr>
      </p:pic>
      <p:pic>
        <p:nvPicPr>
          <p:cNvPr id="9" name="Bildobjekt 8" descr="DSC_0729.JPG"/>
          <p:cNvPicPr>
            <a:picLocks noChangeAspect="1"/>
          </p:cNvPicPr>
          <p:nvPr/>
        </p:nvPicPr>
        <p:blipFill>
          <a:blip r:embed="rId6" cstate="print"/>
          <a:srcRect l="8452" t="15208" r="15829" b="28304"/>
          <a:stretch>
            <a:fillRect/>
          </a:stretch>
        </p:blipFill>
        <p:spPr>
          <a:xfrm rot="16200000">
            <a:off x="-958415" y="4027375"/>
            <a:ext cx="3789040" cy="1872210"/>
          </a:xfrm>
          <a:prstGeom prst="rect">
            <a:avLst/>
          </a:prstGeom>
        </p:spPr>
      </p:pic>
      <p:pic>
        <p:nvPicPr>
          <p:cNvPr id="10" name="Bildobjekt 9" descr="DSC_0753.JPG"/>
          <p:cNvPicPr>
            <a:picLocks noChangeAspect="1"/>
          </p:cNvPicPr>
          <p:nvPr/>
        </p:nvPicPr>
        <p:blipFill>
          <a:blip r:embed="rId7" cstate="print"/>
          <a:srcRect l="17612" r="28295"/>
          <a:stretch>
            <a:fillRect/>
          </a:stretch>
        </p:blipFill>
        <p:spPr>
          <a:xfrm>
            <a:off x="1907704" y="3066694"/>
            <a:ext cx="3096344" cy="3791306"/>
          </a:xfrm>
          <a:prstGeom prst="rect">
            <a:avLst/>
          </a:prstGeom>
        </p:spPr>
      </p:pic>
      <p:pic>
        <p:nvPicPr>
          <p:cNvPr id="11" name="Bildobjekt 10" descr="Beriva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117442">
            <a:off x="2639957" y="1200611"/>
            <a:ext cx="3889490" cy="43216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Bildobjekt 11" descr="Elias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20904149">
            <a:off x="2091674" y="1420875"/>
            <a:ext cx="4759241" cy="374628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Bildobjekt 12" descr="Zuhur.jpg"/>
          <p:cNvPicPr>
            <a:picLocks noChangeAspect="1"/>
          </p:cNvPicPr>
          <p:nvPr/>
        </p:nvPicPr>
        <p:blipFill>
          <a:blip r:embed="rId10" cstate="print"/>
          <a:srcRect t="47699"/>
          <a:stretch>
            <a:fillRect/>
          </a:stretch>
        </p:blipFill>
        <p:spPr>
          <a:xfrm rot="401550">
            <a:off x="2226175" y="1607574"/>
            <a:ext cx="4770120" cy="32727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Bildobjekt 13" descr="Shahd.jpg"/>
          <p:cNvPicPr>
            <a:picLocks noChangeAspect="1"/>
          </p:cNvPicPr>
          <p:nvPr/>
        </p:nvPicPr>
        <p:blipFill>
          <a:blip r:embed="rId11" cstate="print"/>
          <a:srcRect b="-383"/>
          <a:stretch>
            <a:fillRect/>
          </a:stretch>
        </p:blipFill>
        <p:spPr>
          <a:xfrm>
            <a:off x="2339752" y="836712"/>
            <a:ext cx="3703104" cy="525658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Marionett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Blank">
  <a:themeElements>
    <a:clrScheme name="Stockholm Stad - Vit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9FCBED"/>
      </a:accent1>
      <a:accent2>
        <a:srgbClr val="A7A9AC"/>
      </a:accent2>
      <a:accent3>
        <a:srgbClr val="009CDC"/>
      </a:accent3>
      <a:accent4>
        <a:srgbClr val="008DC7"/>
      </a:accent4>
      <a:accent5>
        <a:srgbClr val="0074BC"/>
      </a:accent5>
      <a:accent6>
        <a:srgbClr val="005288"/>
      </a:accent6>
      <a:hlink>
        <a:srgbClr val="A7A9AC"/>
      </a:hlink>
      <a:folHlink>
        <a:srgbClr val="A7A9AC"/>
      </a:folHlink>
    </a:clrScheme>
    <a:fontScheme name="Stockholm Stad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508</TotalTime>
  <Words>5</Words>
  <Application>Microsoft Office PowerPoint</Application>
  <PresentationFormat>Bildspel på skärmen (4:3)</PresentationFormat>
  <Paragraphs>2</Paragraphs>
  <Slides>5</Slides>
  <Notes>1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5</vt:i4>
      </vt:variant>
    </vt:vector>
  </HeadingPairs>
  <TitlesOfParts>
    <vt:vector size="6" baseType="lpstr">
      <vt:lpstr>Blank</vt:lpstr>
      <vt:lpstr>Bild 1</vt:lpstr>
      <vt:lpstr>Budget &amp; antal aktiviteter</vt:lpstr>
      <vt:lpstr>Bild 3</vt:lpstr>
      <vt:lpstr>Bild 4</vt:lpstr>
      <vt:lpstr>Bild 5</vt:lpstr>
    </vt:vector>
  </TitlesOfParts>
  <Company>Windows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1</dc:title>
  <dc:creator>aa18820</dc:creator>
  <cp:lastModifiedBy>aa18820</cp:lastModifiedBy>
  <cp:revision>12</cp:revision>
  <dcterms:created xsi:type="dcterms:W3CDTF">2012-10-09T13:31:41Z</dcterms:created>
  <dcterms:modified xsi:type="dcterms:W3CDTF">2012-10-10T13:44:57Z</dcterms:modified>
</cp:coreProperties>
</file>